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a.hutt" initials="K" lastIdx="0" clrIdx="0">
    <p:extLst>
      <p:ext uri="{19B8F6BF-5375-455C-9EA6-DF929625EA0E}">
        <p15:presenceInfo xmlns:p15="http://schemas.microsoft.com/office/powerpoint/2012/main" userId="S-1-5-21-1810351604-2911447678-1235996627-12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1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588663452"/>
              </p:ext>
            </p:extLst>
          </p:nvPr>
        </p:nvGraphicFramePr>
        <p:xfrm>
          <a:off x="541680" y="55988"/>
          <a:ext cx="6261725" cy="38864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Castlefield</a:t>
                      </a:r>
                      <a:r>
                        <a:rPr lang="en-GB" sz="105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School</a:t>
                      </a:r>
                      <a:endParaRPr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Year 2 2025-2026</a:t>
                      </a:r>
                      <a:endParaRPr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3350853145"/>
              </p:ext>
            </p:extLst>
          </p:nvPr>
        </p:nvGraphicFramePr>
        <p:xfrm>
          <a:off x="60959" y="510949"/>
          <a:ext cx="6758940" cy="8646978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71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833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1A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1B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2B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3A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Term 3B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Experiences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Tour of the UK – interactive experience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Being a child in WW2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Windsor Castle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Flight Day 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Whipsnade Zoo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4473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Writing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Jack and the Beanstalk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Narrative: Fairy Tale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Focus: Basic Skills/ Recount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 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(3 weeks)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Peter and the Wolf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Narrative: Warning tale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Focus: Characterisation  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Purpose: Entertain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(3 weeks)</a:t>
                      </a:r>
                      <a:endParaRPr lang="en-GB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All About Castles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Information Text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Inform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weeks)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Up and Down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Narrative: Journey tale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Focus: Setting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Purpose: Entertain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(4 weeks)</a:t>
                      </a:r>
                      <a:endParaRPr lang="en-GB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Pizza for Pirates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Narrative: Defeating the Monster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Action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weeks)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All About Wonderful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Wildebeest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</a:t>
                      </a:r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Information text </a:t>
                      </a:r>
                      <a:endParaRPr lang="en-GB" sz="8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inform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weeks)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5871"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Narrative: Finding tale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Focus: </a:t>
                      </a:r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Descriptive language for character and setting </a:t>
                      </a:r>
                      <a:endParaRPr lang="en-GB" sz="800" b="0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 weeks)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How to Trap a Wolf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Instructions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Inform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weeks)</a:t>
                      </a:r>
                      <a:endParaRPr lang="en-GB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Queen Victoria’s Diary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Non-fiction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</a:t>
                      </a:r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Diary (recount)</a:t>
                      </a:r>
                      <a:endParaRPr lang="en-GB" sz="8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inform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weeks)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Invention week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Poetry/Trip recount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omic Sans MS" panose="030F0702030302020204" pitchFamily="66" charset="0"/>
                          <a:cs typeface="Calibri" panose="020F0502020204030204" pitchFamily="34" charset="0"/>
                        </a:rPr>
                        <a:t> All about Gruffalos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Non-fiction (Mythical Beasts)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</a:t>
                      </a:r>
                      <a:r>
                        <a:rPr lang="en-GB" sz="800" b="0" i="0" u="none" strike="noStrike" kern="1200" cap="non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Arial"/>
                        </a:rPr>
                        <a:t>Information text </a:t>
                      </a:r>
                      <a:endParaRPr lang="en-GB" sz="8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inform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weeks)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Calibri" panose="020F0502020204030204" pitchFamily="34" charset="0"/>
                        </a:rPr>
                        <a:t>Blast Off!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Narrative (Persuasion tale)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Focus: To persuade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u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 weeks)</a:t>
                      </a:r>
                      <a:endParaRPr lang="en-GB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665217"/>
                  </a:ext>
                </a:extLst>
              </a:tr>
              <a:tr h="42938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Master Readers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Esiotrot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</a:t>
                      </a:r>
                      <a:r>
                        <a:rPr lang="en-GB" sz="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Hodgeheg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Marvellous Granny Jinks and Me</a:t>
                      </a: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Lizzie &amp; The mystery of the missing puppies </a:t>
                      </a: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 Fiction –The Magic &amp; Mystery of Trees </a:t>
                      </a: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Einstein the Penguin</a:t>
                      </a:r>
                    </a:p>
                  </a:txBody>
                  <a:tcPr marL="68575" marR="68575" marT="34300" marB="34300" anchor="ctr"/>
                </a:tc>
                <a:extLst>
                  <a:ext uri="{0D108BD9-81ED-4DB2-BD59-A6C34878D82A}">
                    <a16:rowId xmlns:a16="http://schemas.microsoft.com/office/drawing/2014/main" val="4075994720"/>
                  </a:ext>
                </a:extLst>
              </a:tr>
              <a:tr h="71269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Maths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 and Place value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 and Subtraction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 and Subtraction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Money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Multiplication and division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Multiplication and division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Properties of Shape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Length and Height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Weight, Volume and Temperature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Problem solving and efficient methods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Problem solving and efficient methods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Statistics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Position and Direction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6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Science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Everyday materials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Animals including Humans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Plants</a:t>
                      </a: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Habitats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51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History 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Remembrance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Famous Queens</a:t>
                      </a: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History of Flight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50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Geography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UK countries, capitals and seas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Hot and cold areas of the world</a:t>
                      </a:r>
                      <a:endParaRPr lang="en-GB" sz="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High Wycombe and Cape Town</a:t>
                      </a:r>
                      <a:endParaRPr lang="en-GB" sz="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Art 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Andy Warhol self portrait</a:t>
                      </a: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Henri Rousseau landscapes</a:t>
                      </a: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Ruth </a:t>
                      </a:r>
                      <a:r>
                        <a:rPr lang="en-GB" sz="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Moilliet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Sculptures</a:t>
                      </a: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02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DT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Bookmarks</a:t>
                      </a: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Making vehicles</a:t>
                      </a: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Picnic foods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30884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PSHE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Family and friends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Being safe in the world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Healthy body and mind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90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RE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Special things and sacred texts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Christianity Bible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Buddhism Tripitaka</a:t>
                      </a: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Important places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Christianity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Different churches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Buddhism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Temples</a:t>
                      </a: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Important people Christianity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Jesus, vicar, priest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Buddhism Buddha</a:t>
                      </a:r>
                    </a:p>
                  </a:txBody>
                  <a:tcPr marL="114300" marR="1143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98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Computing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is a computer?</a:t>
                      </a:r>
                    </a:p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Online safety lesson 1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Algorithms and debugging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Online safety lesson 2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Word Processing 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Scratch Jr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Stop Motion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Online safety lesson 3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International Space Station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Online safety lesson 4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Music</a:t>
                      </a:r>
                      <a:endParaRPr sz="8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Musical me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Myths and legends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Instruments (story telling)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Music Day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West African call and response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9888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PE</a:t>
                      </a: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Balls Skills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Invasion Games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Dance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Sending and receiving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Yoga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Net and Wall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Fundamentals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Team Building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Striking and Fieldling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Target Games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93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Metacognition</a:t>
                      </a:r>
                      <a:endParaRPr sz="7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 new skill 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Sassoon Infant Std" panose="020B0503020103030203" pitchFamily="34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Successful learners 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Sassoon Infant Std" panose="020B0503020103030203" pitchFamily="34" charset="0"/>
                      </a:endParaRPr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Metacognitive talk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dirty="0">
                        <a:latin typeface="Sassoon Infant Std" panose="020B050302010303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2756813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504</Words>
  <Application>Microsoft Office PowerPoint</Application>
  <PresentationFormat>On-screen Show (4:3)</PresentationFormat>
  <Paragraphs>174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A Kann</cp:lastModifiedBy>
  <cp:revision>63</cp:revision>
  <dcterms:modified xsi:type="dcterms:W3CDTF">2026-03-04T15:14:06Z</dcterms:modified>
</cp:coreProperties>
</file>