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6858000" cy="9144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C24540-B820-4A52-834F-B59DE895B40C}">
  <a:tblStyle styleId="{AEC24540-B820-4A52-834F-B59DE895B4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D3292-13E5-49F1-BA0D-7DCEC1F0EDF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5262" autoAdjust="0"/>
  </p:normalViewPr>
  <p:slideViewPr>
    <p:cSldViewPr snapToGrid="0">
      <p:cViewPr varScale="1">
        <p:scale>
          <a:sx n="68" d="100"/>
          <a:sy n="68" d="100"/>
        </p:scale>
        <p:origin x="26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>
            <p:extLst>
              <p:ext uri="{D42A27DB-BD31-4B8C-83A1-F6EECF244321}">
                <p14:modId xmlns:p14="http://schemas.microsoft.com/office/powerpoint/2010/main" val="1771869268"/>
              </p:ext>
            </p:extLst>
          </p:nvPr>
        </p:nvGraphicFramePr>
        <p:xfrm>
          <a:off x="541680" y="55988"/>
          <a:ext cx="6261725" cy="38864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 err="1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Castlefield</a:t>
                      </a: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 School</a:t>
                      </a:r>
                      <a:endParaRPr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Year 6 2025-2026</a:t>
                      </a:r>
                      <a:endParaRPr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24834" cy="4472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7"/>
          <p:cNvGraphicFramePr/>
          <p:nvPr>
            <p:extLst>
              <p:ext uri="{D42A27DB-BD31-4B8C-83A1-F6EECF244321}">
                <p14:modId xmlns:p14="http://schemas.microsoft.com/office/powerpoint/2010/main" val="4048179249"/>
              </p:ext>
            </p:extLst>
          </p:nvPr>
        </p:nvGraphicFramePr>
        <p:xfrm>
          <a:off x="69286" y="501461"/>
          <a:ext cx="6719428" cy="6912665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737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1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1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1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80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3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3A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3B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71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Experiences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Ancient Greek Day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North America Day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RAF Hendon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Hughenden Manor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Production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476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Writing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SPaG teaching and Short Burst Writing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Kensuke’s Kingdom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Non-fiction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Informal letter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Discussion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Portal Story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omic Sans MS" panose="030F0702030302020204" pitchFamily="66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Dialogue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 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WW2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Narrative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Flashback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Focus: Action Purpose: Entertain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SBW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WW2 Diary Entry of an evacuee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Focus: recount 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Twisted </a:t>
                      </a:r>
                      <a:r>
                        <a:rPr lang="en-GB" sz="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Fairytales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Alternative </a:t>
                      </a:r>
                      <a:r>
                        <a:rPr lang="en-GB" sz="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fairytale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Characterization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Write for Reception and then go and read to them.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7593"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GB" sz="800" dirty="0" err="1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Floodland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Non-fiction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Diaries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Recount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Kidnapped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Narrative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Suspense tale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Suspense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Entertain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Tour Script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 Non-fiction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Non-chronological report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Inform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Inform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WW2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 Non-fiction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Persuasive letter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Focus: Persuade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Purpose: Discuss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SBW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Non-Fiction Non-chronological report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Made up animals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Focus: Inform </a:t>
                      </a:r>
                    </a:p>
                  </a:txBody>
                  <a:tcPr marL="63500" marR="63500" marT="63500" marB="6350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44586201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Master Readers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Floodland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Kensuke’s Kingdom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Kick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 Heart Boy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Letter’s from the lighthouse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SPaG non-fiction and poetry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Alex Rider: </a:t>
                      </a:r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Stormbreaker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45056912"/>
                  </a:ext>
                </a:extLst>
              </a:tr>
              <a:tr h="52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Maths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 value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operations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Fractions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Fractions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Decimals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Percentages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 and direction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Algebra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Measure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Ratio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Proportion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Geometry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Statistics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Consolidation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Consolidation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Science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Electricity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Light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Circulatory System </a:t>
                      </a: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Classification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Evolution and Inheritance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Twinkl Cursive Unlooped" panose="02000000000000000000" pitchFamily="2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12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History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Ancient Greeks (B)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WW2 (B)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 History (B)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Geography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Rivers and Water Cycle (A)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North America (A)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California and Buckinghamshire (A)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2208081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Art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M.C.Esher</a:t>
                      </a: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(A)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Crystal Liu (A)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Alberto Giacometti (A)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7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DT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Fashion (B)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Fairgrounds(B)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Great British Foods (B)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931493550"/>
                  </a:ext>
                </a:extLst>
              </a:tr>
              <a:tr h="18752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PSHE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Families and Friends (A)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Being Safe in the World (A)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Healthy Body and Mind (B)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63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things and sacred texts (B)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Important people (B)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Important places (A)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366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Computing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Big Data 1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Big Data 2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Intro to python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Bletchley Park: History of computers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Exploring AI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Skills showcase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87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Music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strike="noStrik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Dynamics, pitch and texture AND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Advanced rhythms 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strike="sngStrik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Pop Art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Music </a:t>
                      </a: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Day: Leaver’s Song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aroque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strike="sngStrik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267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MFL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Wider World</a:t>
                      </a:r>
                      <a:endParaRPr sz="800" strike="noStrik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My Routine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Free Time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strike="noStrik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4675778"/>
                  </a:ext>
                </a:extLst>
              </a:tr>
              <a:tr h="462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Gymnastics Football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Dance  Hockey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Dodgeball Basketball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Fitness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Tennis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OAA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Handball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Cricket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2991</TotalTime>
  <Words>375</Words>
  <Application>Microsoft Office PowerPoint</Application>
  <PresentationFormat>On-screen Show (4:3)</PresentationFormat>
  <Paragraphs>150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Farid</dc:creator>
  <cp:lastModifiedBy>Jessica Wilson</cp:lastModifiedBy>
  <cp:revision>70</cp:revision>
  <dcterms:modified xsi:type="dcterms:W3CDTF">2026-01-08T12:57:51Z</dcterms:modified>
</cp:coreProperties>
</file>